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ED62C-EC00-4152-94BE-4FA40EE7FE2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E5B8F-E9BD-4E10-9AEC-936F0FF8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8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35566" y="4420871"/>
            <a:ext cx="5145617" cy="41855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199187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17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ploos013@umn.edu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5325534" y="6503988"/>
            <a:ext cx="1191684" cy="2254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2455333" y="2057401"/>
            <a:ext cx="9025467" cy="4254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1245558" y="1061465"/>
            <a:ext cx="9753600" cy="0"/>
          </a:xfrm>
          <a:prstGeom prst="straightConnector1">
            <a:avLst/>
          </a:prstGeom>
          <a:noFill/>
          <a:ln w="19050" cap="flat" cmpd="sng">
            <a:solidFill>
              <a:srgbClr val="FFCB0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Shape 22"/>
          <p:cNvCxnSpPr/>
          <p:nvPr/>
        </p:nvCxnSpPr>
        <p:spPr>
          <a:xfrm>
            <a:off x="1236131" y="6089716"/>
            <a:ext cx="9753600" cy="0"/>
          </a:xfrm>
          <a:prstGeom prst="straightConnector1">
            <a:avLst/>
          </a:prstGeom>
          <a:noFill/>
          <a:ln w="19050" cap="flat" cmpd="sng">
            <a:solidFill>
              <a:srgbClr val="FFCB0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Shape 25"/>
          <p:cNvCxnSpPr/>
          <p:nvPr/>
        </p:nvCxnSpPr>
        <p:spPr>
          <a:xfrm>
            <a:off x="0" y="6649719"/>
            <a:ext cx="12192000" cy="0"/>
          </a:xfrm>
          <a:prstGeom prst="straightConnector1">
            <a:avLst/>
          </a:prstGeom>
          <a:noFill/>
          <a:ln w="457200" cap="flat" cmpd="sng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26"/>
          <p:cNvCxnSpPr/>
          <p:nvPr/>
        </p:nvCxnSpPr>
        <p:spPr>
          <a:xfrm>
            <a:off x="0" y="228600"/>
            <a:ext cx="12192000" cy="0"/>
          </a:xfrm>
          <a:prstGeom prst="straightConnector1">
            <a:avLst/>
          </a:prstGeom>
          <a:noFill/>
          <a:ln w="457200" cap="flat" cmpd="sng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31177" y="5007998"/>
            <a:ext cx="2575095" cy="9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834" y="4970791"/>
            <a:ext cx="1752501" cy="1014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2278" y="2803013"/>
            <a:ext cx="1416898" cy="202661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462278" y="1101009"/>
            <a:ext cx="8574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Panelists</a:t>
            </a:r>
            <a:r>
              <a:rPr lang="en-US" baseline="0" dirty="0"/>
              <a:t> (Pictured from left to right)</a:t>
            </a:r>
            <a:endParaRPr lang="en-US" dirty="0"/>
          </a:p>
          <a:p>
            <a:r>
              <a:rPr lang="en-US" b="1" dirty="0"/>
              <a:t>Dr. Lewis Sandy, </a:t>
            </a:r>
            <a:r>
              <a:rPr lang="en-US" dirty="0"/>
              <a:t>UnitedHealth Group, EVP Clinical Advancement </a:t>
            </a:r>
          </a:p>
          <a:p>
            <a:r>
              <a:rPr lang="en-US" b="1" dirty="0"/>
              <a:t>Jude </a:t>
            </a:r>
            <a:r>
              <a:rPr lang="en-US" b="1" dirty="0" err="1"/>
              <a:t>Wimberger</a:t>
            </a:r>
            <a:r>
              <a:rPr lang="en-US" b="1" dirty="0"/>
              <a:t>, </a:t>
            </a:r>
            <a:r>
              <a:rPr lang="en-US" dirty="0"/>
              <a:t>Medtronic, Director of Value Based Healthcare Strategy </a:t>
            </a:r>
          </a:p>
          <a:p>
            <a:r>
              <a:rPr lang="en-US" b="1" dirty="0"/>
              <a:t>Dr. Jon Christianson, </a:t>
            </a:r>
            <a:r>
              <a:rPr lang="en-US" dirty="0" err="1"/>
              <a:t>MedPAC</a:t>
            </a:r>
            <a:r>
              <a:rPr lang="en-US" dirty="0"/>
              <a:t>, Vice Chair </a:t>
            </a:r>
          </a:p>
          <a:p>
            <a:r>
              <a:rPr lang="en-US" b="1" dirty="0"/>
              <a:t>Dr. Mark Werner, </a:t>
            </a:r>
            <a:r>
              <a:rPr lang="en-US" dirty="0"/>
              <a:t>National Director of Clinical Care, The </a:t>
            </a:r>
            <a:r>
              <a:rPr lang="en-US" dirty="0" err="1"/>
              <a:t>Chartis</a:t>
            </a:r>
            <a:r>
              <a:rPr lang="en-US" dirty="0"/>
              <a:t> Group </a:t>
            </a:r>
          </a:p>
          <a:p>
            <a:r>
              <a:rPr lang="en-US" b="1" dirty="0"/>
              <a:t>Bill Knutson, </a:t>
            </a:r>
            <a:r>
              <a:rPr lang="en-US" dirty="0" err="1"/>
              <a:t>HealthEast</a:t>
            </a:r>
            <a:r>
              <a:rPr lang="en-US" dirty="0"/>
              <a:t> Senior Executive (previously), MILI Executive in Residence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30388" y="2803013"/>
            <a:ext cx="1333818" cy="2035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15418" y="2803013"/>
            <a:ext cx="1441917" cy="2041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08547" y="2813148"/>
            <a:ext cx="1338474" cy="2011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/>
          <a:srcRect r="21282"/>
          <a:stretch/>
        </p:blipFill>
        <p:spPr>
          <a:xfrm>
            <a:off x="10598234" y="2813148"/>
            <a:ext cx="1542988" cy="20112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6978" y="370014"/>
            <a:ext cx="1160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Value</a:t>
            </a:r>
            <a:r>
              <a:rPr lang="en-US" sz="4000" b="1" baseline="0" dirty="0"/>
              <a:t> Based Care Panel</a:t>
            </a:r>
            <a:endParaRPr lang="en-US" sz="40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6978" y="3042852"/>
            <a:ext cx="4312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What: </a:t>
            </a:r>
            <a:r>
              <a:rPr lang="en-US" sz="1600" dirty="0" err="1"/>
              <a:t>MILIsa</a:t>
            </a:r>
            <a:r>
              <a:rPr lang="en-US" sz="1600" dirty="0"/>
              <a:t> Value Based Care Panel Event</a:t>
            </a:r>
          </a:p>
          <a:p>
            <a:r>
              <a:rPr lang="en-US" sz="1600" b="1" dirty="0"/>
              <a:t>When: </a:t>
            </a:r>
            <a:r>
              <a:rPr lang="en-US" sz="1600" dirty="0"/>
              <a:t>Tuesday March 29th from 6:00pm to 7:30pm </a:t>
            </a:r>
          </a:p>
          <a:p>
            <a:r>
              <a:rPr lang="en-US" sz="1600" b="1" dirty="0"/>
              <a:t>Where: </a:t>
            </a:r>
            <a:r>
              <a:rPr lang="en-US" sz="1600" dirty="0"/>
              <a:t>Carlson School of Management - 3M Auditorium </a:t>
            </a:r>
          </a:p>
          <a:p>
            <a:r>
              <a:rPr lang="en-US" sz="1600" b="1" dirty="0"/>
              <a:t>Who: </a:t>
            </a:r>
            <a:r>
              <a:rPr lang="en-US" sz="1600" dirty="0"/>
              <a:t>Industry leaders, MILI Affiliates, graduate students, &amp; more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9435" y="1132107"/>
            <a:ext cx="4198041" cy="141590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667785" y="5364278"/>
            <a:ext cx="5646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Contact Danny </a:t>
            </a:r>
            <a:r>
              <a:rPr lang="en-US" sz="1200" dirty="0" err="1"/>
              <a:t>Plooster</a:t>
            </a:r>
            <a:r>
              <a:rPr lang="en-US" sz="1200" dirty="0"/>
              <a:t> at </a:t>
            </a:r>
            <a:r>
              <a:rPr lang="en-US" sz="1200" dirty="0">
                <a:hlinkClick r:id="rId10"/>
              </a:rPr>
              <a:t>ploos013@umn.edu</a:t>
            </a:r>
            <a:r>
              <a:rPr lang="en-US" sz="1200" dirty="0"/>
              <a:t> if you have additional questions.</a:t>
            </a:r>
          </a:p>
        </p:txBody>
      </p:sp>
    </p:spTree>
    <p:extLst>
      <p:ext uri="{BB962C8B-B14F-4D97-AF65-F5344CB8AC3E}">
        <p14:creationId xmlns:p14="http://schemas.microsoft.com/office/powerpoint/2010/main" val="389126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33C1-D418-4B5C-BBE5-480E509256EE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85B3-E616-472E-844E-DD59BDFAE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9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3952" y="4768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3607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Opportunities to Increase Readership and Circulation</dc:title>
  <dc:creator>sean schwartz</dc:creator>
  <cp:lastModifiedBy>sean schwartz</cp:lastModifiedBy>
  <cp:revision>3</cp:revision>
  <dcterms:created xsi:type="dcterms:W3CDTF">2016-04-21T08:25:20Z</dcterms:created>
  <dcterms:modified xsi:type="dcterms:W3CDTF">2016-04-21T08:28:27Z</dcterms:modified>
</cp:coreProperties>
</file>